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ần giới thiệu" id="{9DAB83ED-CEB5-4223-AECF-D551A4046575}">
          <p14:sldIdLst>
            <p14:sldId id="256"/>
            <p14:sldId id="257"/>
          </p14:sldIdLst>
        </p14:section>
        <p14:section name="Phần 1" id="{8EFA4636-8031-4D6A-81E0-9FAF6707E48B}">
          <p14:sldIdLst>
            <p14:sldId id="258"/>
          </p14:sldIdLst>
        </p14:section>
        <p14:section name="Phần 2" id="{2C6020AD-AB0D-4DC3-B8C4-D1FD744D0547}">
          <p14:sldIdLst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Phần 3" id="{F37F1F57-98FD-48B3-A08A-C206774465E3}">
          <p14:sldIdLst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Phần 4" id="{F664678F-C9D8-4D56-BCFE-505F91C7BFD9}">
          <p14:sldIdLst>
            <p14:sldId id="286"/>
          </p14:sldIdLst>
        </p14:section>
        <p14:section name="Phần 5" id="{4FBEA97B-0044-440B-8B4B-A772DC59A451}">
          <p14:sldIdLst>
            <p14:sldId id="287"/>
          </p14:sldIdLst>
        </p14:section>
        <p14:section name="Phần 6" id="{9E358B50-A1F8-44C4-9E83-C095D4DA3CAB}">
          <p14:sldIdLst>
            <p14:sldId id="288"/>
          </p14:sldIdLst>
        </p14:section>
        <p14:section name="Phần 7" id="{2941B05D-F3C8-47B0-8502-2C5B4A422A45}">
          <p14:sldIdLst>
            <p14:sldId id="289"/>
          </p14:sldIdLst>
        </p14:section>
        <p14:section name="Phần 8" id="{53F6424F-987A-4771-85B2-02A5AC8A8A6A}">
          <p14:sldIdLst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81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0E311-3EC5-4EA4-9119-630F7F098399}" type="doc">
      <dgm:prSet loTypeId="urn:microsoft.com/office/officeart/2005/8/layout/vList6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D3862C76-81CB-4AF0-8E10-710969F6CC54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04451-EC54-434E-ADB0-EB408FDE7F37}" type="par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90BC48-CCCA-4DEC-9C6A-FC39F1EF1222}" type="sibTrans" cxnId="{1348CA69-6F7E-4305-839D-72EDDAFDEC1C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D15A76-6332-4D6D-8C6E-6FBB3BD28715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FFCB1-CF33-4133-9568-216387447B76}" type="par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87456B-018E-4576-A671-C7E9AA915832}" type="sibTrans" cxnId="{F829FF24-F67B-47C8-83FF-53AC76CFF74D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8EC031-6AFD-4FB4-A593-379F2D80BCD3}">
      <dgm:prSet phldrT="[Text]"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1B15D-FC79-48DA-A9E3-DE079276A71D}" type="par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C571A-D3EC-42D9-800D-A95FC2BAFFDC}" type="sibTrans" cxnId="{B4646CF1-49B2-47B1-82D5-ECAE5CB1C956}">
      <dgm:prSet/>
      <dgm:spPr/>
      <dgm:t>
        <a:bodyPr/>
        <a:lstStyle/>
        <a:p>
          <a:endParaRPr lang="en-US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5B03E-1978-48E3-A4AC-0CF86C8516EA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0E268-5D2C-411A-9DD6-7A2C8C38E491}" type="parTrans" cxnId="{BEDC5E4F-CE51-4A21-AB5F-CB896C06F4AF}">
      <dgm:prSet/>
      <dgm:spPr/>
      <dgm:t>
        <a:bodyPr/>
        <a:lstStyle/>
        <a:p>
          <a:endParaRPr lang="en-US" sz="2600"/>
        </a:p>
      </dgm:t>
    </dgm:pt>
    <dgm:pt modelId="{EFED8942-5C1E-427B-BBE3-292425A95D11}" type="sibTrans" cxnId="{BEDC5E4F-CE51-4A21-AB5F-CB896C06F4AF}">
      <dgm:prSet/>
      <dgm:spPr/>
      <dgm:t>
        <a:bodyPr/>
        <a:lstStyle/>
        <a:p>
          <a:endParaRPr lang="en-US" sz="2600"/>
        </a:p>
      </dgm:t>
    </dgm:pt>
    <dgm:pt modelId="{B98ED6CA-FCD3-4EA0-92A6-AF0863F80B39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(Themes)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AC8976-2508-4A97-A9ED-DB860282D386}" type="parTrans" cxnId="{6A2DA436-CD16-496E-A81F-E0B66AF891BA}">
      <dgm:prSet/>
      <dgm:spPr/>
      <dgm:t>
        <a:bodyPr/>
        <a:lstStyle/>
        <a:p>
          <a:endParaRPr lang="en-US" sz="2600"/>
        </a:p>
      </dgm:t>
    </dgm:pt>
    <dgm:pt modelId="{8456D515-D071-485D-939B-3AE1617C2418}" type="sibTrans" cxnId="{6A2DA436-CD16-496E-A81F-E0B66AF891BA}">
      <dgm:prSet/>
      <dgm:spPr/>
      <dgm:t>
        <a:bodyPr/>
        <a:lstStyle/>
        <a:p>
          <a:endParaRPr lang="en-US" sz="2600"/>
        </a:p>
      </dgm:t>
    </dgm:pt>
    <dgm:pt modelId="{E6502CF0-370C-48A0-81A5-7711F4398821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(Slide Layout)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F55CB9-D8CC-44AA-8C76-5C068ABA2714}" type="parTrans" cxnId="{B9BD0617-3B68-4D72-8B30-2D96DB3CB12C}">
      <dgm:prSet/>
      <dgm:spPr/>
      <dgm:t>
        <a:bodyPr/>
        <a:lstStyle/>
        <a:p>
          <a:endParaRPr lang="en-US" sz="2600"/>
        </a:p>
      </dgm:t>
    </dgm:pt>
    <dgm:pt modelId="{5911B5D4-8127-488A-8AF2-386F6FA00F02}" type="sibTrans" cxnId="{B9BD0617-3B68-4D72-8B30-2D96DB3CB12C}">
      <dgm:prSet/>
      <dgm:spPr/>
      <dgm:t>
        <a:bodyPr/>
        <a:lstStyle/>
        <a:p>
          <a:endParaRPr lang="en-US" sz="2600"/>
        </a:p>
      </dgm:t>
    </dgm:pt>
    <dgm:pt modelId="{446DD74A-6A2B-45DE-95F7-A97ECEC48D4F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07F52-69BA-42DC-A074-01A42DCE9AD9}" type="parTrans" cxnId="{1C7F8E75-9777-4E8A-91E2-21753F47DA4C}">
      <dgm:prSet/>
      <dgm:spPr/>
      <dgm:t>
        <a:bodyPr/>
        <a:lstStyle/>
        <a:p>
          <a:endParaRPr lang="en-US"/>
        </a:p>
      </dgm:t>
    </dgm:pt>
    <dgm:pt modelId="{A5721407-19E0-49EF-887D-715490C5DCCC}" type="sibTrans" cxnId="{1C7F8E75-9777-4E8A-91E2-21753F47DA4C}">
      <dgm:prSet/>
      <dgm:spPr/>
      <dgm:t>
        <a:bodyPr/>
        <a:lstStyle/>
        <a:p>
          <a:endParaRPr lang="en-US"/>
        </a:p>
      </dgm:t>
    </dgm:pt>
    <dgm:pt modelId="{96E34CAE-31A8-43B1-8F76-AC1B7946964E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 Masters</a:t>
          </a:r>
          <a:endParaRPr lang="en-US" sz="1200" dirty="0"/>
        </a:p>
      </dgm:t>
    </dgm:pt>
    <dgm:pt modelId="{E764D62A-E434-4FCB-8193-C3BE06AB06D9}" type="parTrans" cxnId="{B4DC8672-4E25-4F6B-B2B6-7B28FB47868C}">
      <dgm:prSet/>
      <dgm:spPr/>
      <dgm:t>
        <a:bodyPr/>
        <a:lstStyle/>
        <a:p>
          <a:endParaRPr lang="en-US"/>
        </a:p>
      </dgm:t>
    </dgm:pt>
    <dgm:pt modelId="{54A05395-954C-4397-B149-766303511548}" type="sibTrans" cxnId="{B4DC8672-4E25-4F6B-B2B6-7B28FB47868C}">
      <dgm:prSet/>
      <dgm:spPr/>
      <dgm:t>
        <a:bodyPr/>
        <a:lstStyle/>
        <a:p>
          <a:endParaRPr lang="en-US"/>
        </a:p>
      </dgm:t>
    </dgm:pt>
    <dgm:pt modelId="{FBC1EE4B-083C-4AE6-84E7-B99A7EDA9FDD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EB10D5-74E3-41D4-A0BF-CDC428892F2C}" type="parTrans" cxnId="{E830A2B8-EC87-49F3-8D8F-7948E6C7BE81}">
      <dgm:prSet/>
      <dgm:spPr/>
      <dgm:t>
        <a:bodyPr/>
        <a:lstStyle/>
        <a:p>
          <a:endParaRPr lang="en-US"/>
        </a:p>
      </dgm:t>
    </dgm:pt>
    <dgm:pt modelId="{50184D98-EB07-413A-BB41-7D7E8FFBBDB7}" type="sibTrans" cxnId="{E830A2B8-EC87-49F3-8D8F-7948E6C7BE81}">
      <dgm:prSet/>
      <dgm:spPr/>
      <dgm:t>
        <a:bodyPr/>
        <a:lstStyle/>
        <a:p>
          <a:endParaRPr lang="en-US"/>
        </a:p>
      </dgm:t>
    </dgm:pt>
    <dgm:pt modelId="{6DA3D2D0-706D-4435-805D-1553AE5452CB}">
      <dgm:prSet custT="1"/>
      <dgm:spPr/>
      <dgm:t>
        <a:bodyPr anchor="ctr"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B9DEC-3168-4D56-B119-A86E111C07E0}" type="parTrans" cxnId="{032F60D8-300C-4470-90C8-2381FAEF72E6}">
      <dgm:prSet/>
      <dgm:spPr/>
      <dgm:t>
        <a:bodyPr/>
        <a:lstStyle/>
        <a:p>
          <a:endParaRPr lang="en-US"/>
        </a:p>
      </dgm:t>
    </dgm:pt>
    <dgm:pt modelId="{BFD97A15-B3BD-461B-81A2-970A93BA7A96}" type="sibTrans" cxnId="{032F60D8-300C-4470-90C8-2381FAEF72E6}">
      <dgm:prSet/>
      <dgm:spPr/>
      <dgm:t>
        <a:bodyPr/>
        <a:lstStyle/>
        <a:p>
          <a:endParaRPr lang="en-US"/>
        </a:p>
      </dgm:t>
    </dgm:pt>
    <dgm:pt modelId="{CF82A267-817F-4DE0-B126-7D274C5A1CC7}">
      <dgm:prSet custT="1"/>
      <dgm:spPr/>
      <dgm:t>
        <a:bodyPr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195458-69D4-4C9D-902F-253EA030305F}" type="parTrans" cxnId="{4ABD0FDE-DA4D-4D7D-AF48-63E186EC69D9}">
      <dgm:prSet/>
      <dgm:spPr/>
      <dgm:t>
        <a:bodyPr/>
        <a:lstStyle/>
        <a:p>
          <a:endParaRPr lang="en-US"/>
        </a:p>
      </dgm:t>
    </dgm:pt>
    <dgm:pt modelId="{AE85891D-C716-4213-BC3D-6265B82AB81B}" type="sibTrans" cxnId="{4ABD0FDE-DA4D-4D7D-AF48-63E186EC69D9}">
      <dgm:prSet/>
      <dgm:spPr/>
      <dgm:t>
        <a:bodyPr/>
        <a:lstStyle/>
        <a:p>
          <a:endParaRPr lang="en-US"/>
        </a:p>
      </dgm:t>
    </dgm:pt>
    <dgm:pt modelId="{87B28A6A-63FF-4482-9400-BC7B06488239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77EA43-2B3D-4EC4-BE9E-00E52206ED39}" type="parTrans" cxnId="{54AA1D86-A587-45F4-A64E-FB7E93689CE7}">
      <dgm:prSet/>
      <dgm:spPr/>
      <dgm:t>
        <a:bodyPr/>
        <a:lstStyle/>
        <a:p>
          <a:endParaRPr lang="en-US"/>
        </a:p>
      </dgm:t>
    </dgm:pt>
    <dgm:pt modelId="{89522A35-C88E-4E86-B681-98F4DC5E8C0D}" type="sibTrans" cxnId="{54AA1D86-A587-45F4-A64E-FB7E93689CE7}">
      <dgm:prSet/>
      <dgm:spPr/>
      <dgm:t>
        <a:bodyPr/>
        <a:lstStyle/>
        <a:p>
          <a:endParaRPr lang="en-US"/>
        </a:p>
      </dgm:t>
    </dgm:pt>
    <dgm:pt modelId="{A0AB976B-284C-44EF-A3C1-26D1053EE0EF}">
      <dgm:prSet custT="1"/>
      <dgm:spPr/>
      <dgm:t>
        <a:bodyPr anchor="ctr"/>
        <a:lstStyle/>
        <a:p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Section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79833F-ADDF-480A-80CE-8CD20DA857E7}" type="parTrans" cxnId="{BD9F4848-5557-4B03-BF5E-63BCB47987DA}">
      <dgm:prSet/>
      <dgm:spPr/>
      <dgm:t>
        <a:bodyPr/>
        <a:lstStyle/>
        <a:p>
          <a:endParaRPr lang="en-US"/>
        </a:p>
      </dgm:t>
    </dgm:pt>
    <dgm:pt modelId="{AAFB38E6-E019-4E13-BB97-165C4EC07104}" type="sibTrans" cxnId="{BD9F4848-5557-4B03-BF5E-63BCB47987DA}">
      <dgm:prSet/>
      <dgm:spPr/>
      <dgm:t>
        <a:bodyPr/>
        <a:lstStyle/>
        <a:p>
          <a:endParaRPr lang="en-US"/>
        </a:p>
      </dgm:t>
    </dgm:pt>
    <dgm:pt modelId="{BF43DAA5-87CA-4345-A14A-DD98A8526C7D}">
      <dgm:prSet custT="1"/>
      <dgm:spPr/>
      <dgm:t>
        <a:bodyPr/>
        <a:lstStyle/>
        <a:p>
          <a:r>
            <a: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32CB1F-4B2C-4EEC-81AB-F8089418DDDC}" type="parTrans" cxnId="{18980742-9E74-4341-85B3-A57F6B4C7A86}">
      <dgm:prSet/>
      <dgm:spPr/>
      <dgm:t>
        <a:bodyPr/>
        <a:lstStyle/>
        <a:p>
          <a:endParaRPr lang="en-US"/>
        </a:p>
      </dgm:t>
    </dgm:pt>
    <dgm:pt modelId="{6790441A-4832-48C9-9A40-1890C4898F70}" type="sibTrans" cxnId="{18980742-9E74-4341-85B3-A57F6B4C7A86}">
      <dgm:prSet/>
      <dgm:spPr/>
      <dgm:t>
        <a:bodyPr/>
        <a:lstStyle/>
        <a:p>
          <a:endParaRPr lang="en-US"/>
        </a:p>
      </dgm:t>
    </dgm:pt>
    <dgm:pt modelId="{C7FCA99D-86B9-4352-9213-2FB0ECF0628B}" type="pres">
      <dgm:prSet presAssocID="{EA30E311-3EC5-4EA4-9119-630F7F09839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9FA88BB-5ECB-4CFC-A681-02112C1CE16C}" type="pres">
      <dgm:prSet presAssocID="{D3862C76-81CB-4AF0-8E10-710969F6CC54}" presName="linNode" presStyleCnt="0"/>
      <dgm:spPr/>
    </dgm:pt>
    <dgm:pt modelId="{20E09EA1-CDA3-40EE-BCA8-B0E5DC34AC9C}" type="pres">
      <dgm:prSet presAssocID="{D3862C76-81CB-4AF0-8E10-710969F6CC54}" presName="parentShp" presStyleLbl="node1" presStyleIdx="0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ED186-6D4A-4C96-BBD1-7D9DF1EAFD50}" type="pres">
      <dgm:prSet presAssocID="{D3862C76-81CB-4AF0-8E10-710969F6CC54}" presName="childShp" presStyleLbl="bgAccFollowNode1" presStyleIdx="0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92A22F-C6FF-4DD5-98EE-93E1757ADE36}" type="pres">
      <dgm:prSet presAssocID="{D090BC48-CCCA-4DEC-9C6A-FC39F1EF1222}" presName="spacing" presStyleCnt="0"/>
      <dgm:spPr/>
    </dgm:pt>
    <dgm:pt modelId="{64D70FC8-1D68-46B2-8A2E-8D1C0C0901DB}" type="pres">
      <dgm:prSet presAssocID="{48D15A76-6332-4D6D-8C6E-6FBB3BD28715}" presName="linNode" presStyleCnt="0"/>
      <dgm:spPr/>
    </dgm:pt>
    <dgm:pt modelId="{C4A8337B-973E-4211-A1BC-434C076692C0}" type="pres">
      <dgm:prSet presAssocID="{48D15A76-6332-4D6D-8C6E-6FBB3BD28715}" presName="parentShp" presStyleLbl="node1" presStyleIdx="1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34942-16D9-4968-B8C6-927DB7D64D9C}" type="pres">
      <dgm:prSet presAssocID="{48D15A76-6332-4D6D-8C6E-6FBB3BD28715}" presName="childShp" presStyleLbl="bgAccFollowNode1" presStyleIdx="1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3B59-42B7-4CB5-BBC2-5C87C0142357}" type="pres">
      <dgm:prSet presAssocID="{6B87456B-018E-4576-A671-C7E9AA915832}" presName="spacing" presStyleCnt="0"/>
      <dgm:spPr/>
    </dgm:pt>
    <dgm:pt modelId="{8B53C0F2-E176-4E3C-BAAA-2F9E49C5AD75}" type="pres">
      <dgm:prSet presAssocID="{9F8EC031-6AFD-4FB4-A593-379F2D80BCD3}" presName="linNode" presStyleCnt="0"/>
      <dgm:spPr/>
    </dgm:pt>
    <dgm:pt modelId="{C4BE91D6-1EE0-4E4D-BB69-9D57C2B1C5BB}" type="pres">
      <dgm:prSet presAssocID="{9F8EC031-6AFD-4FB4-A593-379F2D80BCD3}" presName="parentShp" presStyleLbl="node1" presStyleIdx="2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C1AA31-A224-4AD6-B808-B71955D10EF6}" type="pres">
      <dgm:prSet presAssocID="{9F8EC031-6AFD-4FB4-A593-379F2D80BCD3}" presName="childShp" presStyleLbl="bgAccFollowNode1" presStyleIdx="2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8A1B5-A910-411B-91E4-45E026A841B1}" type="pres">
      <dgm:prSet presAssocID="{46AC571A-D3EC-42D9-800D-A95FC2BAFFDC}" presName="spacing" presStyleCnt="0"/>
      <dgm:spPr/>
    </dgm:pt>
    <dgm:pt modelId="{98076669-E83C-4516-9099-43A0654CEB41}" type="pres">
      <dgm:prSet presAssocID="{446DD74A-6A2B-45DE-95F7-A97ECEC48D4F}" presName="linNode" presStyleCnt="0"/>
      <dgm:spPr/>
    </dgm:pt>
    <dgm:pt modelId="{D95AC4A5-B2F0-43FF-A2C6-9AD3DFC0D103}" type="pres">
      <dgm:prSet presAssocID="{446DD74A-6A2B-45DE-95F7-A97ECEC48D4F}" presName="parentShp" presStyleLbl="node1" presStyleIdx="3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58D4E5-DCEB-468A-8357-9D1F4422E58B}" type="pres">
      <dgm:prSet presAssocID="{446DD74A-6A2B-45DE-95F7-A97ECEC48D4F}" presName="childShp" presStyleLbl="bgAccFollowNode1" presStyleIdx="3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A766C5-3DFC-4F73-96B1-D2FC374C5CA1}" type="pres">
      <dgm:prSet presAssocID="{A5721407-19E0-49EF-887D-715490C5DCCC}" presName="spacing" presStyleCnt="0"/>
      <dgm:spPr/>
    </dgm:pt>
    <dgm:pt modelId="{D2BFF7C5-8CA7-4894-9E92-D1BDF6BE49CB}" type="pres">
      <dgm:prSet presAssocID="{6DA3D2D0-706D-4435-805D-1553AE5452CB}" presName="linNode" presStyleCnt="0"/>
      <dgm:spPr/>
    </dgm:pt>
    <dgm:pt modelId="{A7C5A711-A13B-4554-8877-3A46698E7812}" type="pres">
      <dgm:prSet presAssocID="{6DA3D2D0-706D-4435-805D-1553AE5452CB}" presName="parentShp" presStyleLbl="node1" presStyleIdx="4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9ED05-AFD5-4F9B-86E9-A151A8BA82F5}" type="pres">
      <dgm:prSet presAssocID="{6DA3D2D0-706D-4435-805D-1553AE5452CB}" presName="childShp" presStyleLbl="bgAccFollowNode1" presStyleIdx="4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2D736-1171-40EB-965A-5F10EB7E0BB9}" type="pres">
      <dgm:prSet presAssocID="{BFD97A15-B3BD-461B-81A2-970A93BA7A96}" presName="spacing" presStyleCnt="0"/>
      <dgm:spPr/>
    </dgm:pt>
    <dgm:pt modelId="{50CFD084-1DC0-4A97-9782-FEEB065856F0}" type="pres">
      <dgm:prSet presAssocID="{87B28A6A-63FF-4482-9400-BC7B06488239}" presName="linNode" presStyleCnt="0"/>
      <dgm:spPr/>
    </dgm:pt>
    <dgm:pt modelId="{6C32D8CF-3EAB-457A-8AA3-0BCA7B42E997}" type="pres">
      <dgm:prSet presAssocID="{87B28A6A-63FF-4482-9400-BC7B06488239}" presName="parentShp" presStyleLbl="node1" presStyleIdx="5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B0C33-0786-49E6-8D72-3A4294940FAF}" type="pres">
      <dgm:prSet presAssocID="{87B28A6A-63FF-4482-9400-BC7B06488239}" presName="childShp" presStyleLbl="bgAccFollowNode1" presStyleIdx="5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A1FD89-DDF8-45D4-A873-13E32EFA1A2D}" type="pres">
      <dgm:prSet presAssocID="{89522A35-C88E-4E86-B681-98F4DC5E8C0D}" presName="spacing" presStyleCnt="0"/>
      <dgm:spPr/>
    </dgm:pt>
    <dgm:pt modelId="{3A9693B1-F470-4E50-AB6D-0D238B3516DF}" type="pres">
      <dgm:prSet presAssocID="{BF43DAA5-87CA-4345-A14A-DD98A8526C7D}" presName="linNode" presStyleCnt="0"/>
      <dgm:spPr/>
    </dgm:pt>
    <dgm:pt modelId="{8DEB8148-9B6E-4C87-8DC4-B9F3A9E1D7A3}" type="pres">
      <dgm:prSet presAssocID="{BF43DAA5-87CA-4345-A14A-DD98A8526C7D}" presName="parentShp" presStyleLbl="node1" presStyleIdx="6" presStyleCnt="7" custScaleX="230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BD64E8-F66D-4F2B-A260-A345D4032972}" type="pres">
      <dgm:prSet presAssocID="{BF43DAA5-87CA-4345-A14A-DD98A8526C7D}" presName="childShp" presStyleLbl="bgAccFollowNode1" presStyleIdx="6" presStyleCnt="7" custScaleX="12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9C67B-04FE-4FC0-B200-B132E3D1A562}" type="presOf" srcId="{87B28A6A-63FF-4482-9400-BC7B06488239}" destId="{6C32D8CF-3EAB-457A-8AA3-0BCA7B42E997}" srcOrd="0" destOrd="0" presId="urn:microsoft.com/office/officeart/2005/8/layout/vList6"/>
    <dgm:cxn modelId="{E830A2B8-EC87-49F3-8D8F-7948E6C7BE81}" srcId="{6DA3D2D0-706D-4435-805D-1553AE5452CB}" destId="{FBC1EE4B-083C-4AE6-84E7-B99A7EDA9FDD}" srcOrd="0" destOrd="0" parTransId="{9DEB10D5-74E3-41D4-A0BF-CDC428892F2C}" sibTransId="{50184D98-EB07-413A-BB41-7D7E8FFBBDB7}"/>
    <dgm:cxn modelId="{1C7F8E75-9777-4E8A-91E2-21753F47DA4C}" srcId="{EA30E311-3EC5-4EA4-9119-630F7F098399}" destId="{446DD74A-6A2B-45DE-95F7-A97ECEC48D4F}" srcOrd="3" destOrd="0" parTransId="{BC307F52-69BA-42DC-A074-01A42DCE9AD9}" sibTransId="{A5721407-19E0-49EF-887D-715490C5DCCC}"/>
    <dgm:cxn modelId="{1348CA69-6F7E-4305-839D-72EDDAFDEC1C}" srcId="{EA30E311-3EC5-4EA4-9119-630F7F098399}" destId="{D3862C76-81CB-4AF0-8E10-710969F6CC54}" srcOrd="0" destOrd="0" parTransId="{EE204451-EC54-434E-ADB0-EB408FDE7F37}" sibTransId="{D090BC48-CCCA-4DEC-9C6A-FC39F1EF1222}"/>
    <dgm:cxn modelId="{18980742-9E74-4341-85B3-A57F6B4C7A86}" srcId="{EA30E311-3EC5-4EA4-9119-630F7F098399}" destId="{BF43DAA5-87CA-4345-A14A-DD98A8526C7D}" srcOrd="6" destOrd="0" parTransId="{0332CB1F-4B2C-4EEC-81AB-F8089418DDDC}" sibTransId="{6790441A-4832-48C9-9A40-1890C4898F70}"/>
    <dgm:cxn modelId="{4ABD0FDE-DA4D-4D7D-AF48-63E186EC69D9}" srcId="{87B28A6A-63FF-4482-9400-BC7B06488239}" destId="{CF82A267-817F-4DE0-B126-7D274C5A1CC7}" srcOrd="0" destOrd="0" parTransId="{58195458-69D4-4C9D-902F-253EA030305F}" sibTransId="{AE85891D-C716-4213-BC3D-6265B82AB81B}"/>
    <dgm:cxn modelId="{B4646CF1-49B2-47B1-82D5-ECAE5CB1C956}" srcId="{EA30E311-3EC5-4EA4-9119-630F7F098399}" destId="{9F8EC031-6AFD-4FB4-A593-379F2D80BCD3}" srcOrd="2" destOrd="0" parTransId="{F071B15D-FC79-48DA-A9E3-DE079276A71D}" sibTransId="{46AC571A-D3EC-42D9-800D-A95FC2BAFFDC}"/>
    <dgm:cxn modelId="{F829FF24-F67B-47C8-83FF-53AC76CFF74D}" srcId="{EA30E311-3EC5-4EA4-9119-630F7F098399}" destId="{48D15A76-6332-4D6D-8C6E-6FBB3BD28715}" srcOrd="1" destOrd="0" parTransId="{26DFFCB1-CF33-4133-9568-216387447B76}" sibTransId="{6B87456B-018E-4576-A671-C7E9AA915832}"/>
    <dgm:cxn modelId="{6A2DA436-CD16-496E-A81F-E0B66AF891BA}" srcId="{48D15A76-6332-4D6D-8C6E-6FBB3BD28715}" destId="{B98ED6CA-FCD3-4EA0-92A6-AF0863F80B39}" srcOrd="0" destOrd="0" parTransId="{BCAC8976-2508-4A97-A9ED-DB860282D386}" sibTransId="{8456D515-D071-485D-939B-3AE1617C2418}"/>
    <dgm:cxn modelId="{814D6304-B517-477F-8948-F25B2011D2AF}" type="presOf" srcId="{48D15A76-6332-4D6D-8C6E-6FBB3BD28715}" destId="{C4A8337B-973E-4211-A1BC-434C076692C0}" srcOrd="0" destOrd="0" presId="urn:microsoft.com/office/officeart/2005/8/layout/vList6"/>
    <dgm:cxn modelId="{B9BD0617-3B68-4D72-8B30-2D96DB3CB12C}" srcId="{9F8EC031-6AFD-4FB4-A593-379F2D80BCD3}" destId="{E6502CF0-370C-48A0-81A5-7711F4398821}" srcOrd="0" destOrd="0" parTransId="{F4F55CB9-D8CC-44AA-8C76-5C068ABA2714}" sibTransId="{5911B5D4-8127-488A-8AF2-386F6FA00F02}"/>
    <dgm:cxn modelId="{C55965AA-B89F-4DF2-A8D0-2601B3B808EA}" type="presOf" srcId="{E6502CF0-370C-48A0-81A5-7711F4398821}" destId="{10C1AA31-A224-4AD6-B808-B71955D10EF6}" srcOrd="0" destOrd="0" presId="urn:microsoft.com/office/officeart/2005/8/layout/vList6"/>
    <dgm:cxn modelId="{5B1F1B9A-0292-4779-ADFA-6CD1781FFAD5}" type="presOf" srcId="{9F8EC031-6AFD-4FB4-A593-379F2D80BCD3}" destId="{C4BE91D6-1EE0-4E4D-BB69-9D57C2B1C5BB}" srcOrd="0" destOrd="0" presId="urn:microsoft.com/office/officeart/2005/8/layout/vList6"/>
    <dgm:cxn modelId="{EB2643E3-2E15-4A98-A2C7-651D4DC8217D}" type="presOf" srcId="{EA30E311-3EC5-4EA4-9119-630F7F098399}" destId="{C7FCA99D-86B9-4352-9213-2FB0ECF0628B}" srcOrd="0" destOrd="0" presId="urn:microsoft.com/office/officeart/2005/8/layout/vList6"/>
    <dgm:cxn modelId="{A1C2D605-CCD9-41CE-BE9F-293B82AFCEDD}" type="presOf" srcId="{D3862C76-81CB-4AF0-8E10-710969F6CC54}" destId="{20E09EA1-CDA3-40EE-BCA8-B0E5DC34AC9C}" srcOrd="0" destOrd="0" presId="urn:microsoft.com/office/officeart/2005/8/layout/vList6"/>
    <dgm:cxn modelId="{FE9BE272-9931-471E-8608-209A473544DB}" type="presOf" srcId="{A0AB976B-284C-44EF-A3C1-26D1053EE0EF}" destId="{78BD64E8-F66D-4F2B-A260-A345D4032972}" srcOrd="0" destOrd="0" presId="urn:microsoft.com/office/officeart/2005/8/layout/vList6"/>
    <dgm:cxn modelId="{B4DC8672-4E25-4F6B-B2B6-7B28FB47868C}" srcId="{446DD74A-6A2B-45DE-95F7-A97ECEC48D4F}" destId="{96E34CAE-31A8-43B1-8F76-AC1B7946964E}" srcOrd="0" destOrd="0" parTransId="{E764D62A-E434-4FCB-8193-C3BE06AB06D9}" sibTransId="{54A05395-954C-4397-B149-766303511548}"/>
    <dgm:cxn modelId="{87243A5D-C202-42AC-82FE-72344A3F7C38}" type="presOf" srcId="{CB05B03E-1978-48E3-A4AC-0CF86C8516EA}" destId="{E15ED186-6D4A-4C96-BBD1-7D9DF1EAFD50}" srcOrd="0" destOrd="0" presId="urn:microsoft.com/office/officeart/2005/8/layout/vList6"/>
    <dgm:cxn modelId="{721925E3-F9BB-4C9D-AD33-0178D0787B07}" type="presOf" srcId="{446DD74A-6A2B-45DE-95F7-A97ECEC48D4F}" destId="{D95AC4A5-B2F0-43FF-A2C6-9AD3DFC0D103}" srcOrd="0" destOrd="0" presId="urn:microsoft.com/office/officeart/2005/8/layout/vList6"/>
    <dgm:cxn modelId="{BEDC5E4F-CE51-4A21-AB5F-CB896C06F4AF}" srcId="{D3862C76-81CB-4AF0-8E10-710969F6CC54}" destId="{CB05B03E-1978-48E3-A4AC-0CF86C8516EA}" srcOrd="0" destOrd="0" parTransId="{FEF0E268-5D2C-411A-9DD6-7A2C8C38E491}" sibTransId="{EFED8942-5C1E-427B-BBE3-292425A95D11}"/>
    <dgm:cxn modelId="{032F60D8-300C-4470-90C8-2381FAEF72E6}" srcId="{EA30E311-3EC5-4EA4-9119-630F7F098399}" destId="{6DA3D2D0-706D-4435-805D-1553AE5452CB}" srcOrd="4" destOrd="0" parTransId="{A57B9DEC-3168-4D56-B119-A86E111C07E0}" sibTransId="{BFD97A15-B3BD-461B-81A2-970A93BA7A96}"/>
    <dgm:cxn modelId="{54AA1D86-A587-45F4-A64E-FB7E93689CE7}" srcId="{EA30E311-3EC5-4EA4-9119-630F7F098399}" destId="{87B28A6A-63FF-4482-9400-BC7B06488239}" srcOrd="5" destOrd="0" parTransId="{9477EA43-2B3D-4EC4-BE9E-00E52206ED39}" sibTransId="{89522A35-C88E-4E86-B681-98F4DC5E8C0D}"/>
    <dgm:cxn modelId="{746C8C4B-1973-4D76-B1D5-B7448666C00D}" type="presOf" srcId="{CF82A267-817F-4DE0-B126-7D274C5A1CC7}" destId="{D5BB0C33-0786-49E6-8D72-3A4294940FAF}" srcOrd="0" destOrd="0" presId="urn:microsoft.com/office/officeart/2005/8/layout/vList6"/>
    <dgm:cxn modelId="{E7B2781A-DADA-4023-993D-D252B80D9938}" type="presOf" srcId="{FBC1EE4B-083C-4AE6-84E7-B99A7EDA9FDD}" destId="{08B9ED05-AFD5-4F9B-86E9-A151A8BA82F5}" srcOrd="0" destOrd="0" presId="urn:microsoft.com/office/officeart/2005/8/layout/vList6"/>
    <dgm:cxn modelId="{E6F2874C-94B6-4FA1-AED0-FE4096CC43D8}" type="presOf" srcId="{B98ED6CA-FCD3-4EA0-92A6-AF0863F80B39}" destId="{B2734942-16D9-4968-B8C6-927DB7D64D9C}" srcOrd="0" destOrd="0" presId="urn:microsoft.com/office/officeart/2005/8/layout/vList6"/>
    <dgm:cxn modelId="{BD9F4848-5557-4B03-BF5E-63BCB47987DA}" srcId="{BF43DAA5-87CA-4345-A14A-DD98A8526C7D}" destId="{A0AB976B-284C-44EF-A3C1-26D1053EE0EF}" srcOrd="0" destOrd="0" parTransId="{0479833F-ADDF-480A-80CE-8CD20DA857E7}" sibTransId="{AAFB38E6-E019-4E13-BB97-165C4EC07104}"/>
    <dgm:cxn modelId="{CFFB2F29-917F-4281-9915-6608D94C5EC0}" type="presOf" srcId="{6DA3D2D0-706D-4435-805D-1553AE5452CB}" destId="{A7C5A711-A13B-4554-8877-3A46698E7812}" srcOrd="0" destOrd="0" presId="urn:microsoft.com/office/officeart/2005/8/layout/vList6"/>
    <dgm:cxn modelId="{E6020B73-1CB9-4A5A-9851-DA22011073D2}" type="presOf" srcId="{96E34CAE-31A8-43B1-8F76-AC1B7946964E}" destId="{3058D4E5-DCEB-468A-8357-9D1F4422E58B}" srcOrd="0" destOrd="0" presId="urn:microsoft.com/office/officeart/2005/8/layout/vList6"/>
    <dgm:cxn modelId="{8ACFC80A-D51D-4E6B-9FC1-54666038F350}" type="presOf" srcId="{BF43DAA5-87CA-4345-A14A-DD98A8526C7D}" destId="{8DEB8148-9B6E-4C87-8DC4-B9F3A9E1D7A3}" srcOrd="0" destOrd="0" presId="urn:microsoft.com/office/officeart/2005/8/layout/vList6"/>
    <dgm:cxn modelId="{52C18411-86B5-4844-A95D-1D98C68D5486}" type="presParOf" srcId="{C7FCA99D-86B9-4352-9213-2FB0ECF0628B}" destId="{C9FA88BB-5ECB-4CFC-A681-02112C1CE16C}" srcOrd="0" destOrd="0" presId="urn:microsoft.com/office/officeart/2005/8/layout/vList6"/>
    <dgm:cxn modelId="{7149DA7E-9695-4D82-95FC-AEA04196EF34}" type="presParOf" srcId="{C9FA88BB-5ECB-4CFC-A681-02112C1CE16C}" destId="{20E09EA1-CDA3-40EE-BCA8-B0E5DC34AC9C}" srcOrd="0" destOrd="0" presId="urn:microsoft.com/office/officeart/2005/8/layout/vList6"/>
    <dgm:cxn modelId="{90E99F77-24C9-4F36-AEBA-0F3B1D9D5B41}" type="presParOf" srcId="{C9FA88BB-5ECB-4CFC-A681-02112C1CE16C}" destId="{E15ED186-6D4A-4C96-BBD1-7D9DF1EAFD50}" srcOrd="1" destOrd="0" presId="urn:microsoft.com/office/officeart/2005/8/layout/vList6"/>
    <dgm:cxn modelId="{54156A21-CCF6-4644-B43B-32CC2B068DC7}" type="presParOf" srcId="{C7FCA99D-86B9-4352-9213-2FB0ECF0628B}" destId="{F892A22F-C6FF-4DD5-98EE-93E1757ADE36}" srcOrd="1" destOrd="0" presId="urn:microsoft.com/office/officeart/2005/8/layout/vList6"/>
    <dgm:cxn modelId="{D107345F-8C71-4191-9D7F-D66314967B78}" type="presParOf" srcId="{C7FCA99D-86B9-4352-9213-2FB0ECF0628B}" destId="{64D70FC8-1D68-46B2-8A2E-8D1C0C0901DB}" srcOrd="2" destOrd="0" presId="urn:microsoft.com/office/officeart/2005/8/layout/vList6"/>
    <dgm:cxn modelId="{39640AF8-F409-457B-8756-109B82456F5B}" type="presParOf" srcId="{64D70FC8-1D68-46B2-8A2E-8D1C0C0901DB}" destId="{C4A8337B-973E-4211-A1BC-434C076692C0}" srcOrd="0" destOrd="0" presId="urn:microsoft.com/office/officeart/2005/8/layout/vList6"/>
    <dgm:cxn modelId="{793081E6-2AE8-42B5-BBE1-94B1CCB104CB}" type="presParOf" srcId="{64D70FC8-1D68-46B2-8A2E-8D1C0C0901DB}" destId="{B2734942-16D9-4968-B8C6-927DB7D64D9C}" srcOrd="1" destOrd="0" presId="urn:microsoft.com/office/officeart/2005/8/layout/vList6"/>
    <dgm:cxn modelId="{5C653A86-FD05-43FB-859A-7C1B9F149FA5}" type="presParOf" srcId="{C7FCA99D-86B9-4352-9213-2FB0ECF0628B}" destId="{B0473B59-42B7-4CB5-BBC2-5C87C0142357}" srcOrd="3" destOrd="0" presId="urn:microsoft.com/office/officeart/2005/8/layout/vList6"/>
    <dgm:cxn modelId="{2169B5CB-898A-4C20-A296-8B19AB9CC95C}" type="presParOf" srcId="{C7FCA99D-86B9-4352-9213-2FB0ECF0628B}" destId="{8B53C0F2-E176-4E3C-BAAA-2F9E49C5AD75}" srcOrd="4" destOrd="0" presId="urn:microsoft.com/office/officeart/2005/8/layout/vList6"/>
    <dgm:cxn modelId="{DB420F1E-FE54-434B-84D0-571493FB7E02}" type="presParOf" srcId="{8B53C0F2-E176-4E3C-BAAA-2F9E49C5AD75}" destId="{C4BE91D6-1EE0-4E4D-BB69-9D57C2B1C5BB}" srcOrd="0" destOrd="0" presId="urn:microsoft.com/office/officeart/2005/8/layout/vList6"/>
    <dgm:cxn modelId="{AD563D8E-2133-423D-9966-73C402BA2C6E}" type="presParOf" srcId="{8B53C0F2-E176-4E3C-BAAA-2F9E49C5AD75}" destId="{10C1AA31-A224-4AD6-B808-B71955D10EF6}" srcOrd="1" destOrd="0" presId="urn:microsoft.com/office/officeart/2005/8/layout/vList6"/>
    <dgm:cxn modelId="{B6056692-45BE-4547-854E-7BCB9075F1F7}" type="presParOf" srcId="{C7FCA99D-86B9-4352-9213-2FB0ECF0628B}" destId="{5DE8A1B5-A910-411B-91E4-45E026A841B1}" srcOrd="5" destOrd="0" presId="urn:microsoft.com/office/officeart/2005/8/layout/vList6"/>
    <dgm:cxn modelId="{FFB5DB51-F42A-4D0A-A539-8919F754A83E}" type="presParOf" srcId="{C7FCA99D-86B9-4352-9213-2FB0ECF0628B}" destId="{98076669-E83C-4516-9099-43A0654CEB41}" srcOrd="6" destOrd="0" presId="urn:microsoft.com/office/officeart/2005/8/layout/vList6"/>
    <dgm:cxn modelId="{A9392187-03ED-4EA9-904B-8E65E5CBD9DC}" type="presParOf" srcId="{98076669-E83C-4516-9099-43A0654CEB41}" destId="{D95AC4A5-B2F0-43FF-A2C6-9AD3DFC0D103}" srcOrd="0" destOrd="0" presId="urn:microsoft.com/office/officeart/2005/8/layout/vList6"/>
    <dgm:cxn modelId="{64722D2C-B9EC-4525-954D-593AE7DA763F}" type="presParOf" srcId="{98076669-E83C-4516-9099-43A0654CEB41}" destId="{3058D4E5-DCEB-468A-8357-9D1F4422E58B}" srcOrd="1" destOrd="0" presId="urn:microsoft.com/office/officeart/2005/8/layout/vList6"/>
    <dgm:cxn modelId="{78761CF3-51B1-4ABB-BD6B-C394639CE877}" type="presParOf" srcId="{C7FCA99D-86B9-4352-9213-2FB0ECF0628B}" destId="{9BA766C5-3DFC-4F73-96B1-D2FC374C5CA1}" srcOrd="7" destOrd="0" presId="urn:microsoft.com/office/officeart/2005/8/layout/vList6"/>
    <dgm:cxn modelId="{12A1D420-FEA6-4D52-92AF-29714A745E87}" type="presParOf" srcId="{C7FCA99D-86B9-4352-9213-2FB0ECF0628B}" destId="{D2BFF7C5-8CA7-4894-9E92-D1BDF6BE49CB}" srcOrd="8" destOrd="0" presId="urn:microsoft.com/office/officeart/2005/8/layout/vList6"/>
    <dgm:cxn modelId="{9A2BBAD2-33F1-4D58-80A3-9B978353F501}" type="presParOf" srcId="{D2BFF7C5-8CA7-4894-9E92-D1BDF6BE49CB}" destId="{A7C5A711-A13B-4554-8877-3A46698E7812}" srcOrd="0" destOrd="0" presId="urn:microsoft.com/office/officeart/2005/8/layout/vList6"/>
    <dgm:cxn modelId="{54E3963B-5E18-4E91-9B53-E8E43799E60E}" type="presParOf" srcId="{D2BFF7C5-8CA7-4894-9E92-D1BDF6BE49CB}" destId="{08B9ED05-AFD5-4F9B-86E9-A151A8BA82F5}" srcOrd="1" destOrd="0" presId="urn:microsoft.com/office/officeart/2005/8/layout/vList6"/>
    <dgm:cxn modelId="{1CE1AEC8-C90F-4BD3-9175-56D596DB0B96}" type="presParOf" srcId="{C7FCA99D-86B9-4352-9213-2FB0ECF0628B}" destId="{4EA2D736-1171-40EB-965A-5F10EB7E0BB9}" srcOrd="9" destOrd="0" presId="urn:microsoft.com/office/officeart/2005/8/layout/vList6"/>
    <dgm:cxn modelId="{F480A521-7C7A-434D-8721-CA1A0EF0026A}" type="presParOf" srcId="{C7FCA99D-86B9-4352-9213-2FB0ECF0628B}" destId="{50CFD084-1DC0-4A97-9782-FEEB065856F0}" srcOrd="10" destOrd="0" presId="urn:microsoft.com/office/officeart/2005/8/layout/vList6"/>
    <dgm:cxn modelId="{C1C340C7-2911-4258-8392-F97C14390C5B}" type="presParOf" srcId="{50CFD084-1DC0-4A97-9782-FEEB065856F0}" destId="{6C32D8CF-3EAB-457A-8AA3-0BCA7B42E997}" srcOrd="0" destOrd="0" presId="urn:microsoft.com/office/officeart/2005/8/layout/vList6"/>
    <dgm:cxn modelId="{24C9C78C-5A81-469A-B2B4-1DB95E08FDCC}" type="presParOf" srcId="{50CFD084-1DC0-4A97-9782-FEEB065856F0}" destId="{D5BB0C33-0786-49E6-8D72-3A4294940FAF}" srcOrd="1" destOrd="0" presId="urn:microsoft.com/office/officeart/2005/8/layout/vList6"/>
    <dgm:cxn modelId="{60F4B39C-565D-47CD-9480-22A0650A0C7A}" type="presParOf" srcId="{C7FCA99D-86B9-4352-9213-2FB0ECF0628B}" destId="{27A1FD89-DDF8-45D4-A873-13E32EFA1A2D}" srcOrd="11" destOrd="0" presId="urn:microsoft.com/office/officeart/2005/8/layout/vList6"/>
    <dgm:cxn modelId="{0196053F-40B9-4CDE-92E1-B1A213A9AB65}" type="presParOf" srcId="{C7FCA99D-86B9-4352-9213-2FB0ECF0628B}" destId="{3A9693B1-F470-4E50-AB6D-0D238B3516DF}" srcOrd="12" destOrd="0" presId="urn:microsoft.com/office/officeart/2005/8/layout/vList6"/>
    <dgm:cxn modelId="{F1D76158-74CC-44DC-BB4C-D427A4DED86C}" type="presParOf" srcId="{3A9693B1-F470-4E50-AB6D-0D238B3516DF}" destId="{8DEB8148-9B6E-4C87-8DC4-B9F3A9E1D7A3}" srcOrd="0" destOrd="0" presId="urn:microsoft.com/office/officeart/2005/8/layout/vList6"/>
    <dgm:cxn modelId="{5747538F-C410-4D00-978B-935BF0C38629}" type="presParOf" srcId="{3A9693B1-F470-4E50-AB6D-0D238B3516DF}" destId="{78BD64E8-F66D-4F2B-A260-A345D403297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ED186-6D4A-4C96-BBD1-7D9DF1EAFD50}">
      <dsp:nvSpPr>
        <dsp:cNvPr id="0" name=""/>
        <dsp:cNvSpPr/>
      </dsp:nvSpPr>
      <dsp:spPr>
        <a:xfrm>
          <a:off x="1661870" y="3754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học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73890"/>
        <a:ext cx="7287688" cy="420813"/>
      </dsp:txXfrm>
    </dsp:sp>
    <dsp:sp modelId="{20E09EA1-CDA3-40EE-BCA8-B0E5DC34AC9C}">
      <dsp:nvSpPr>
        <dsp:cNvPr id="0" name=""/>
        <dsp:cNvSpPr/>
      </dsp:nvSpPr>
      <dsp:spPr>
        <a:xfrm>
          <a:off x="747455" y="3754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31144"/>
        <a:ext cx="859635" cy="506304"/>
      </dsp:txXfrm>
    </dsp:sp>
    <dsp:sp modelId="{B2734942-16D9-4968-B8C6-927DB7D64D9C}">
      <dsp:nvSpPr>
        <dsp:cNvPr id="0" name=""/>
        <dsp:cNvSpPr/>
      </dsp:nvSpPr>
      <dsp:spPr>
        <a:xfrm>
          <a:off x="1661870" y="620946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(Themes)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691082"/>
        <a:ext cx="7287688" cy="420813"/>
      </dsp:txXfrm>
    </dsp:sp>
    <dsp:sp modelId="{C4A8337B-973E-4211-A1BC-434C076692C0}">
      <dsp:nvSpPr>
        <dsp:cNvPr id="0" name=""/>
        <dsp:cNvSpPr/>
      </dsp:nvSpPr>
      <dsp:spPr>
        <a:xfrm>
          <a:off x="747455" y="620946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3268"/>
                <a:satOff val="-2160"/>
                <a:lumOff val="120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648336"/>
        <a:ext cx="859635" cy="506304"/>
      </dsp:txXfrm>
    </dsp:sp>
    <dsp:sp modelId="{10C1AA31-A224-4AD6-B808-B71955D10EF6}">
      <dsp:nvSpPr>
        <dsp:cNvPr id="0" name=""/>
        <dsp:cNvSpPr/>
      </dsp:nvSpPr>
      <dsp:spPr>
        <a:xfrm>
          <a:off x="1661870" y="1238139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bố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cục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trang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trình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chiếu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(Slide Layout)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1308275"/>
        <a:ext cx="7287688" cy="420813"/>
      </dsp:txXfrm>
    </dsp:sp>
    <dsp:sp modelId="{C4BE91D6-1EE0-4E4D-BB69-9D57C2B1C5BB}">
      <dsp:nvSpPr>
        <dsp:cNvPr id="0" name=""/>
        <dsp:cNvSpPr/>
      </dsp:nvSpPr>
      <dsp:spPr>
        <a:xfrm>
          <a:off x="747455" y="1238139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5"/>
                <a:satOff val="-4320"/>
                <a:lumOff val="24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6535"/>
                <a:satOff val="-4320"/>
                <a:lumOff val="24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6535"/>
                <a:satOff val="-4320"/>
                <a:lumOff val="240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1265529"/>
        <a:ext cx="859635" cy="506304"/>
      </dsp:txXfrm>
    </dsp:sp>
    <dsp:sp modelId="{3058D4E5-DCEB-468A-8357-9D1F4422E58B}">
      <dsp:nvSpPr>
        <dsp:cNvPr id="0" name=""/>
        <dsp:cNvSpPr/>
      </dsp:nvSpPr>
      <dsp:spPr>
        <a:xfrm>
          <a:off x="1661870" y="1855331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 Masters</a:t>
          </a:r>
          <a:endParaRPr lang="en-US" sz="1200" kern="1200" dirty="0"/>
        </a:p>
      </dsp:txBody>
      <dsp:txXfrm>
        <a:off x="1661870" y="1925467"/>
        <a:ext cx="7287688" cy="420813"/>
      </dsp:txXfrm>
    </dsp:sp>
    <dsp:sp modelId="{D95AC4A5-B2F0-43FF-A2C6-9AD3DFC0D103}">
      <dsp:nvSpPr>
        <dsp:cNvPr id="0" name=""/>
        <dsp:cNvSpPr/>
      </dsp:nvSpPr>
      <dsp:spPr>
        <a:xfrm>
          <a:off x="747455" y="1855331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09803"/>
                <a:satOff val="-6480"/>
                <a:lumOff val="360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1882721"/>
        <a:ext cx="859635" cy="506304"/>
      </dsp:txXfrm>
    </dsp:sp>
    <dsp:sp modelId="{08B9ED05-AFD5-4F9B-86E9-A151A8BA82F5}">
      <dsp:nvSpPr>
        <dsp:cNvPr id="0" name=""/>
        <dsp:cNvSpPr/>
      </dsp:nvSpPr>
      <dsp:spPr>
        <a:xfrm>
          <a:off x="1661870" y="2472524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Quản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lý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2542660"/>
        <a:ext cx="7287688" cy="420813"/>
      </dsp:txXfrm>
    </dsp:sp>
    <dsp:sp modelId="{A7C5A711-A13B-4554-8877-3A46698E7812}">
      <dsp:nvSpPr>
        <dsp:cNvPr id="0" name=""/>
        <dsp:cNvSpPr/>
      </dsp:nvSpPr>
      <dsp:spPr>
        <a:xfrm>
          <a:off x="747455" y="2472524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09803"/>
                <a:satOff val="-6480"/>
                <a:lumOff val="36054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309803"/>
                <a:satOff val="-6480"/>
                <a:lumOff val="36054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309803"/>
                <a:satOff val="-6480"/>
                <a:lumOff val="360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2499914"/>
        <a:ext cx="859635" cy="506304"/>
      </dsp:txXfrm>
    </dsp:sp>
    <dsp:sp modelId="{D5BB0C33-0786-49E6-8D72-3A4294940FAF}">
      <dsp:nvSpPr>
        <dsp:cNvPr id="0" name=""/>
        <dsp:cNvSpPr/>
      </dsp:nvSpPr>
      <dsp:spPr>
        <a:xfrm>
          <a:off x="1661870" y="3089716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chức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Slide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159852"/>
        <a:ext cx="7287688" cy="420813"/>
      </dsp:txXfrm>
    </dsp:sp>
    <dsp:sp modelId="{6C32D8CF-3EAB-457A-8AA3-0BCA7B42E997}">
      <dsp:nvSpPr>
        <dsp:cNvPr id="0" name=""/>
        <dsp:cNvSpPr/>
      </dsp:nvSpPr>
      <dsp:spPr>
        <a:xfrm>
          <a:off x="747455" y="3089716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206535"/>
                <a:satOff val="-4320"/>
                <a:lumOff val="24036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06535"/>
                <a:satOff val="-4320"/>
                <a:lumOff val="24036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06535"/>
                <a:satOff val="-4320"/>
                <a:lumOff val="2403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3117106"/>
        <a:ext cx="859635" cy="506304"/>
      </dsp:txXfrm>
    </dsp:sp>
    <dsp:sp modelId="{78BD64E8-F66D-4F2B-A260-A345D4032972}">
      <dsp:nvSpPr>
        <dsp:cNvPr id="0" name=""/>
        <dsp:cNvSpPr/>
      </dsp:nvSpPr>
      <dsp:spPr>
        <a:xfrm>
          <a:off x="1661870" y="3706909"/>
          <a:ext cx="7498094" cy="56108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Section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1870" y="3777045"/>
        <a:ext cx="7287688" cy="420813"/>
      </dsp:txXfrm>
    </dsp:sp>
    <dsp:sp modelId="{8DEB8148-9B6E-4C87-8DC4-B9F3A9E1D7A3}">
      <dsp:nvSpPr>
        <dsp:cNvPr id="0" name=""/>
        <dsp:cNvSpPr/>
      </dsp:nvSpPr>
      <dsp:spPr>
        <a:xfrm>
          <a:off x="747455" y="3706909"/>
          <a:ext cx="914415" cy="561084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03268"/>
                <a:satOff val="-2160"/>
                <a:lumOff val="12018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103268"/>
                <a:satOff val="-2160"/>
                <a:lumOff val="12018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103268"/>
                <a:satOff val="-2160"/>
                <a:lumOff val="120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endParaRPr lang="en-US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4845" y="3734299"/>
        <a:ext cx="859635" cy="506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26533-136C-4518-AC3D-F92DFD174A4A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A8D34-C20C-4FE6-AAC2-090C025A8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58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9595" y="1738252"/>
            <a:ext cx="8016213" cy="1303438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09595" y="3367676"/>
            <a:ext cx="7946143" cy="914400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itchFamily="18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08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381000"/>
            <a:ext cx="9347200" cy="711200"/>
          </a:xfrm>
        </p:spPr>
        <p:txBody>
          <a:bodyPr/>
          <a:lstStyle>
            <a:lvl1pPr>
              <a:defRPr b="0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600" y="1498600"/>
            <a:ext cx="109728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D88F3B72-A8A2-4C39-89FC-2EFA44C82B7F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33"/>
            </a:lvl1pPr>
            <a:lvl2pPr>
              <a:defRPr sz="26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07117B95-786A-4F55-AC3B-B8A4C62DEF3C}" type="datetime1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4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fld id="{9CA72FD6-7104-4E00-B7D7-790A5AA0E36E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>
            <a:lvl1pPr algn="ctr" eaLnBrk="1" hangingPunct="1">
              <a:defRPr sz="1400" b="0">
                <a:cs typeface="Arial" charset="0"/>
              </a:defRPr>
            </a:lvl1pPr>
          </a:lstStyle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04E8209-4DB3-4352-A18C-3CB0FC97D9FF}" type="datetime1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87409" y="6324599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696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141117"/>
            <a:ext cx="10972800" cy="4989737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solidFill>
                  <a:schemeClr val="tx1"/>
                </a:solidFill>
                <a:latin typeface="+mn-lt"/>
                <a:cs typeface="Segoe Light"/>
              </a:defRPr>
            </a:lvl1pPr>
            <a:lvl2pPr marL="1066773" indent="-457189">
              <a:buClr>
                <a:srgbClr val="0081C4"/>
              </a:buClr>
              <a:buSzPct val="70000"/>
              <a:buFont typeface="Wingdings" charset="2"/>
              <a:buChar char="§"/>
              <a:defRPr sz="2933">
                <a:latin typeface="+mn-lt"/>
                <a:cs typeface="Segoe Light"/>
              </a:defRPr>
            </a:lvl2pPr>
            <a:lvl3pPr marL="1676358" indent="-457189">
              <a:buClr>
                <a:srgbClr val="0081C4"/>
              </a:buClr>
              <a:buSzPct val="70000"/>
              <a:buFont typeface="Wingdings" charset="2"/>
              <a:buChar char="§"/>
              <a:defRPr sz="2400">
                <a:latin typeface="+mn-lt"/>
                <a:cs typeface="Segoe Light"/>
              </a:defRPr>
            </a:lvl3pPr>
            <a:lvl4pPr marL="2209745" indent="-380990">
              <a:buClr>
                <a:srgbClr val="0081C4"/>
              </a:buClr>
              <a:buSzPct val="70000"/>
              <a:buFont typeface="Wingdings" charset="2"/>
              <a:buChar char="§"/>
              <a:defRPr sz="2133">
                <a:latin typeface="+mn-lt"/>
                <a:cs typeface="Segoe Light"/>
              </a:defRPr>
            </a:lvl4pPr>
            <a:lvl5pPr marL="2819330" indent="-380990">
              <a:buClr>
                <a:srgbClr val="0081C4"/>
              </a:buClr>
              <a:buSzPct val="70000"/>
              <a:buFont typeface="Wingdings" charset="2"/>
              <a:buChar char="§"/>
              <a:defRPr sz="1867">
                <a:latin typeface="+mn-lt"/>
                <a:cs typeface="Segoe Ligh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09600" y="6324600"/>
            <a:ext cx="2844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fld id="{2E1001B6-02F9-430C-890C-3D9D70E6E359}" type="datetime1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4165600" y="6324600"/>
            <a:ext cx="3860800" cy="366184"/>
          </a:xfrm>
          <a:prstGeom prst="rect">
            <a:avLst/>
          </a:prstGeom>
        </p:spPr>
        <p:txBody>
          <a:bodyPr/>
          <a:lstStyle>
            <a:lvl1pPr eaLnBrk="1" hangingPunct="1">
              <a:defRPr b="0">
                <a:solidFill>
                  <a:prstClr val="black">
                    <a:tint val="75000"/>
                  </a:prstClr>
                </a:solidFill>
                <a:cs typeface="Arial" charset="0"/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587409" y="6324600"/>
            <a:ext cx="2844800" cy="3661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rgbClr val="898989"/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E483F-6B1E-4E94-A54B-F778A1F8D92F}" type="datetime1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0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35200" y="381000"/>
            <a:ext cx="975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307" y="245368"/>
            <a:ext cx="1637732" cy="879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7" y="296912"/>
            <a:ext cx="1252810" cy="87937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2207F3D-4E27-4D0D-BA60-669A889DE825}" type="datetime1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24600"/>
            <a:ext cx="3860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1148" y="6324600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6859FE-66E9-4C28-8968-9D70F0C3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1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3067">
          <a:solidFill>
            <a:srgbClr val="595959"/>
          </a:solidFill>
          <a:latin typeface="Calibri" pitchFamily="34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86726" y="4254369"/>
            <a:ext cx="8016213" cy="1303438"/>
          </a:xfrm>
        </p:spPr>
        <p:txBody>
          <a:bodyPr/>
          <a:lstStyle/>
          <a:p>
            <a:pPr algn="l"/>
            <a:r>
              <a:rPr lang="en-US" dirty="0" smtClean="0"/>
              <a:t>MICROSOFT POWERPOINT 2013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86726" y="5325795"/>
            <a:ext cx="7946143" cy="914400"/>
          </a:xfrm>
        </p:spPr>
        <p:txBody>
          <a:bodyPr/>
          <a:lstStyle/>
          <a:p>
            <a:pPr algn="l"/>
            <a:r>
              <a:rPr lang="en-US" b="1" dirty="0" err="1"/>
              <a:t>Bài</a:t>
            </a:r>
            <a:r>
              <a:rPr lang="en-US" b="1" dirty="0"/>
              <a:t> 2: </a:t>
            </a:r>
            <a:r>
              <a:rPr lang="en-US" b="1" dirty="0" err="1"/>
              <a:t>Làm</a:t>
            </a:r>
            <a:r>
              <a:rPr lang="en-US" b="1" dirty="0"/>
              <a:t> </a:t>
            </a:r>
            <a:r>
              <a:rPr lang="en-US" b="1" dirty="0" err="1"/>
              <a:t>việc</a:t>
            </a:r>
            <a:r>
              <a:rPr lang="en-US" b="1" dirty="0"/>
              <a:t>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trang</a:t>
            </a:r>
            <a:r>
              <a:rPr lang="en-US" b="1" dirty="0"/>
              <a:t> </a:t>
            </a:r>
            <a:r>
              <a:rPr lang="en-US" b="1" dirty="0" err="1"/>
              <a:t>trình</a:t>
            </a:r>
            <a:r>
              <a:rPr lang="en-US" b="1" dirty="0"/>
              <a:t> </a:t>
            </a:r>
            <a:r>
              <a:rPr lang="en-US" b="1" dirty="0" err="1"/>
              <a:t>chiếu</a:t>
            </a:r>
            <a:r>
              <a:rPr lang="en-US" b="1" dirty="0"/>
              <a:t> (Slide</a:t>
            </a:r>
            <a:r>
              <a:rPr lang="en-US" b="1" dirty="0" smtClean="0"/>
              <a:t>)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281684" y="292650"/>
            <a:ext cx="4367283" cy="4250550"/>
            <a:chOff x="5281684" y="292650"/>
            <a:chExt cx="4367283" cy="425055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281684" y="4336257"/>
              <a:ext cx="4367283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896" l="1092" r="97516">
                          <a14:foregroundMark x1="40806" y1="35051" x2="61114" y2="3023"/>
                          <a14:foregroundMark x1="34858" y1="33908" x2="8809" y2="6646"/>
                          <a14:foregroundMark x1="33973" y1="40961" x2="8809" y2="67758"/>
                        </a14:backgroundRemoval>
                      </a14:imgEffect>
                    </a14:imgLayer>
                  </a14:imgProps>
                </a:ext>
              </a:extLst>
            </a:blip>
            <a:srcRect r="1366"/>
            <a:stretch/>
          </p:blipFill>
          <p:spPr>
            <a:xfrm>
              <a:off x="5296557" y="292650"/>
              <a:ext cx="4315968" cy="4250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4043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5471887" cy="5033871"/>
          </a:xfrm>
        </p:spPr>
        <p:txBody>
          <a:bodyPr/>
          <a:lstStyle/>
          <a:p>
            <a:pPr marL="892188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sổ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(Format Background Pane</a:t>
            </a:r>
            <a:r>
              <a:rPr lang="en-US" dirty="0" smtClean="0"/>
              <a:t>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129" y="2712541"/>
            <a:ext cx="3349642" cy="333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471" y="1524772"/>
            <a:ext cx="2369090" cy="483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99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5471887" cy="5033871"/>
          </a:xfrm>
        </p:spPr>
        <p:txBody>
          <a:bodyPr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nền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1" y="2412913"/>
            <a:ext cx="6522885" cy="350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1615728"/>
            <a:ext cx="3414921" cy="4306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99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/>
          <a:lstStyle/>
          <a:p>
            <a:pPr marL="415952" indent="-514350">
              <a:buFont typeface="+mj-lt"/>
              <a:buAutoNum type="arabicPeriod" startAt="3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 Layout)</a:t>
            </a:r>
            <a:endParaRPr lang="en-US" dirty="0" smtClean="0"/>
          </a:p>
          <a:p>
            <a:pPr marL="968375" lvl="2" indent="0">
              <a:buNone/>
            </a:pP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1941653"/>
            <a:ext cx="7398864" cy="4184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73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092200"/>
            <a:ext cx="10972801" cy="5264151"/>
          </a:xfrm>
        </p:spPr>
        <p:txBody>
          <a:bodyPr/>
          <a:lstStyle/>
          <a:p>
            <a:pPr marL="990586" lvl="1" indent="-457200"/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Slide </a:t>
            </a:r>
            <a:r>
              <a:rPr lang="en-US" dirty="0" smtClean="0"/>
              <a:t>Layout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 Layout</a:t>
            </a:r>
            <a:r>
              <a:rPr lang="en-US" dirty="0" smtClean="0"/>
              <a:t>)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vi-VN" dirty="0"/>
              <a:t>Trả vị trí (position), kích thước (Size), định dạng (Formatting) của Placeholder về dạng mặc định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66" y="2654518"/>
            <a:ext cx="3517864" cy="3584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9" y="2884263"/>
            <a:ext cx="6601746" cy="3124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79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/>
          <a:lstStyle/>
          <a:p>
            <a:pPr marL="990586" lvl="1" indent="-457200"/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smtClean="0"/>
              <a:t>Placeholders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/>
              <a:t>Di </a:t>
            </a:r>
            <a:r>
              <a:rPr lang="en-US" dirty="0" err="1"/>
              <a:t>chuyển</a:t>
            </a:r>
            <a:r>
              <a:rPr lang="en-US" dirty="0"/>
              <a:t> (Moving), </a:t>
            </a:r>
            <a:r>
              <a:rPr lang="en-US" dirty="0" err="1"/>
              <a:t>xóa</a:t>
            </a:r>
            <a:r>
              <a:rPr lang="en-US" dirty="0"/>
              <a:t> (Deleting)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khôi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(Restoring) </a:t>
            </a:r>
            <a:r>
              <a:rPr lang="en-US" dirty="0" smtClean="0"/>
              <a:t>Placeholder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3257495"/>
            <a:ext cx="3646791" cy="1807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540" y="2794769"/>
            <a:ext cx="2916221" cy="296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36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Hiển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Date, Footer </a:t>
            </a:r>
            <a:r>
              <a:rPr lang="en-US" dirty="0" err="1"/>
              <a:t>và</a:t>
            </a:r>
            <a:r>
              <a:rPr lang="en-US" dirty="0"/>
              <a:t> Slide </a:t>
            </a:r>
            <a:r>
              <a:rPr lang="en-US" dirty="0" smtClean="0"/>
              <a:t>number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725" y="1941094"/>
            <a:ext cx="6536550" cy="4184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827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/>
          <a:lstStyle/>
          <a:p>
            <a:pPr marL="892188" lvl="1" indent="-457200"/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Slide Layout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smtClean="0"/>
              <a:t>Placeholder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177" y="2540407"/>
            <a:ext cx="6636223" cy="330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290" y="1535626"/>
            <a:ext cx="1586200" cy="4583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36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 anchor="t"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vi-VN" dirty="0"/>
              <a:t>Tạo Slide layout </a:t>
            </a:r>
            <a:r>
              <a:rPr lang="vi-VN" dirty="0" smtClean="0"/>
              <a:t>mới</a:t>
            </a:r>
            <a:endParaRPr lang="en-US" dirty="0" smtClean="0"/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Slide </a:t>
            </a:r>
            <a:r>
              <a:rPr lang="en-US" dirty="0" smtClean="0"/>
              <a:t>Layout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Slide </a:t>
            </a:r>
            <a:r>
              <a:rPr lang="en-US" dirty="0" smtClean="0"/>
              <a:t>Layout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/>
              <a:t>Sao </a:t>
            </a:r>
            <a:r>
              <a:rPr lang="en-US" dirty="0" err="1"/>
              <a:t>chép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Slide Layout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17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3389460"/>
            <a:ext cx="2882540" cy="187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6770175" y="1693796"/>
            <a:ext cx="3389825" cy="4291239"/>
            <a:chOff x="6770175" y="1693796"/>
            <a:chExt cx="3389825" cy="429123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0175" y="1693796"/>
              <a:ext cx="3389825" cy="42912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7924800" y="4005943"/>
              <a:ext cx="2133600" cy="32312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79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 anchor="t"/>
          <a:lstStyle/>
          <a:p>
            <a:pPr marL="892188" lvl="1" indent="-457200"/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Gridlines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smtClean="0"/>
              <a:t>Guides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Bật</a:t>
            </a:r>
            <a:r>
              <a:rPr lang="en-US" dirty="0"/>
              <a:t>/</a:t>
            </a:r>
            <a:r>
              <a:rPr lang="en-US" dirty="0" err="1"/>
              <a:t>tắt</a:t>
            </a:r>
            <a:r>
              <a:rPr lang="en-US" dirty="0"/>
              <a:t> </a:t>
            </a:r>
            <a:r>
              <a:rPr lang="en-US" dirty="0" smtClean="0"/>
              <a:t>Gridlines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Thiết</a:t>
            </a:r>
            <a:r>
              <a:rPr lang="en-US" dirty="0"/>
              <a:t> </a:t>
            </a:r>
            <a:r>
              <a:rPr lang="en-US" dirty="0" err="1"/>
              <a:t>lập</a:t>
            </a:r>
            <a:r>
              <a:rPr lang="en-US" dirty="0"/>
              <a:t>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tùy</a:t>
            </a:r>
            <a:r>
              <a:rPr lang="en-US" dirty="0"/>
              <a:t> </a:t>
            </a:r>
            <a:r>
              <a:rPr lang="en-US" dirty="0" err="1"/>
              <a:t>chọn</a:t>
            </a:r>
            <a:r>
              <a:rPr lang="en-US" dirty="0"/>
              <a:t> </a:t>
            </a:r>
            <a:r>
              <a:rPr lang="en-US" dirty="0" smtClean="0"/>
              <a:t>Gridline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Bật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smtClean="0"/>
              <a:t>Guides</a:t>
            </a:r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Thiết</a:t>
            </a:r>
            <a:r>
              <a:rPr lang="en-US" dirty="0"/>
              <a:t> </a:t>
            </a:r>
            <a:r>
              <a:rPr lang="en-US" dirty="0" err="1"/>
              <a:t>lập</a:t>
            </a:r>
            <a:r>
              <a:rPr lang="en-US" dirty="0"/>
              <a:t> </a:t>
            </a:r>
            <a:r>
              <a:rPr lang="en-US" dirty="0" err="1"/>
              <a:t>các</a:t>
            </a:r>
            <a:r>
              <a:rPr lang="en-US" dirty="0"/>
              <a:t> </a:t>
            </a:r>
            <a:r>
              <a:rPr lang="en-US" dirty="0" err="1"/>
              <a:t>tùy</a:t>
            </a:r>
            <a:r>
              <a:rPr lang="en-US" dirty="0"/>
              <a:t> </a:t>
            </a:r>
            <a:r>
              <a:rPr lang="en-US" dirty="0" err="1"/>
              <a:t>chọn</a:t>
            </a:r>
            <a:r>
              <a:rPr lang="en-US" dirty="0"/>
              <a:t> Guides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61" y="1432899"/>
            <a:ext cx="5314877" cy="223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894625"/>
            <a:ext cx="5314877" cy="223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14" y="3690322"/>
            <a:ext cx="3014798" cy="243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74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smtClean="0"/>
              <a:t>Masters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Bật</a:t>
            </a:r>
            <a:r>
              <a:rPr lang="en-US" sz="2400" dirty="0"/>
              <a:t> </a:t>
            </a:r>
            <a:r>
              <a:rPr lang="en-US" sz="2400" dirty="0" err="1"/>
              <a:t>chê</a:t>
            </a:r>
            <a:r>
              <a:rPr lang="en-US" sz="2400" dirty="0"/>
              <a:t>́ </a:t>
            </a:r>
            <a:r>
              <a:rPr lang="en-US" sz="2400" dirty="0" err="1"/>
              <a:t>đô</a:t>
            </a:r>
            <a:r>
              <a:rPr lang="en-US" sz="2400" dirty="0"/>
              <a:t>̣ Slide Master </a:t>
            </a:r>
            <a:r>
              <a:rPr lang="en-US" sz="2400" dirty="0" smtClean="0"/>
              <a:t>view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Đóng</a:t>
            </a:r>
            <a:r>
              <a:rPr lang="en-US" sz="2400" dirty="0"/>
              <a:t> </a:t>
            </a:r>
            <a:r>
              <a:rPr lang="en-US" sz="2400" dirty="0" err="1"/>
              <a:t>chê</a:t>
            </a:r>
            <a:r>
              <a:rPr lang="en-US" sz="2400" dirty="0"/>
              <a:t>́ </a:t>
            </a:r>
            <a:r>
              <a:rPr lang="en-US" sz="2400" dirty="0" err="1"/>
              <a:t>đô</a:t>
            </a:r>
            <a:r>
              <a:rPr lang="en-US" sz="2400" dirty="0"/>
              <a:t>̣ Slide Master </a:t>
            </a:r>
            <a:r>
              <a:rPr lang="en-US" sz="2400" dirty="0" smtClean="0"/>
              <a:t>view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Tạo</a:t>
            </a:r>
            <a:r>
              <a:rPr lang="en-US" sz="2400" dirty="0"/>
              <a:t> Slide </a:t>
            </a:r>
            <a:r>
              <a:rPr lang="en-US" sz="2400" dirty="0" smtClean="0"/>
              <a:t>Master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Xóa</a:t>
            </a:r>
            <a:r>
              <a:rPr lang="en-US" sz="2400" dirty="0"/>
              <a:t> Slide </a:t>
            </a:r>
            <a:r>
              <a:rPr lang="en-US" sz="2400" dirty="0" smtClean="0"/>
              <a:t>Master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Slide </a:t>
            </a:r>
            <a:r>
              <a:rPr lang="en-US" sz="2400" dirty="0" smtClean="0"/>
              <a:t>Master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/>
              <a:t>Preserve Slide Master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19</a:t>
            </a:fld>
            <a:endParaRPr lang="en-US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800" y="1322480"/>
            <a:ext cx="6021563" cy="4803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2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NỘI DUNG BÀI GIẢNG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3366668"/>
              </p:ext>
            </p:extLst>
          </p:nvPr>
        </p:nvGraphicFramePr>
        <p:xfrm>
          <a:off x="969845" y="1501255"/>
          <a:ext cx="9907421" cy="427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6115A4-114C-4E24-A7D6-A5C9A4F5C7C2}" type="datetime1">
              <a:rPr lang="en-US" smtClean="0"/>
              <a:t>9/12/2017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6859FE-66E9-4C28-8968-9D70F0C324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1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Quản</a:t>
            </a:r>
            <a:r>
              <a:rPr lang="en-US" dirty="0"/>
              <a:t> </a:t>
            </a:r>
            <a:r>
              <a:rPr lang="en-US" dirty="0" err="1"/>
              <a:t>lý</a:t>
            </a:r>
            <a:r>
              <a:rPr lang="en-US" dirty="0"/>
              <a:t> </a:t>
            </a:r>
            <a:r>
              <a:rPr lang="en-US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Chèn</a:t>
            </a:r>
            <a:r>
              <a:rPr lang="en-US" sz="2400" dirty="0"/>
              <a:t> Slide </a:t>
            </a:r>
            <a:r>
              <a:rPr lang="en-US" sz="2400" dirty="0" err="1" smtClean="0"/>
              <a:t>mới</a:t>
            </a:r>
            <a:endParaRPr lang="en-US" sz="2400" dirty="0" smtClean="0"/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đôi</a:t>
            </a:r>
            <a:r>
              <a:rPr lang="en-US" sz="2400" dirty="0"/>
              <a:t> </a:t>
            </a:r>
            <a:r>
              <a:rPr lang="en-US" sz="2400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Ẩn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Slide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 smtClean="0"/>
              <a:t>ẩn</a:t>
            </a:r>
            <a:endParaRPr lang="en-US" sz="2400" dirty="0" smtClean="0"/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Xóa</a:t>
            </a:r>
            <a:r>
              <a:rPr lang="en-US" sz="2400" dirty="0"/>
              <a:t> Slide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94" y="1593347"/>
            <a:ext cx="3298506" cy="4532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19" y="1697859"/>
            <a:ext cx="3347381" cy="4323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53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322480"/>
            <a:ext cx="10972801" cy="5033871"/>
          </a:xfrm>
        </p:spPr>
        <p:txBody>
          <a:bodyPr anchor="ctr"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Slide </a:t>
            </a:r>
            <a:r>
              <a:rPr lang="en-US" sz="2400" dirty="0" smtClean="0"/>
              <a:t>Sorter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smtClean="0"/>
              <a:t>Slide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Outline </a:t>
            </a:r>
            <a:r>
              <a:rPr lang="en-US" sz="2400" dirty="0" smtClean="0"/>
              <a:t>view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995" y="1527103"/>
            <a:ext cx="3949210" cy="4624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22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19200"/>
            <a:ext cx="10972801" cy="5137151"/>
          </a:xfrm>
        </p:spPr>
        <p:txBody>
          <a:bodyPr anchor="t"/>
          <a:lstStyle/>
          <a:p>
            <a:pPr marL="514350" indent="-514350">
              <a:buFont typeface="+mj-lt"/>
              <a:buAutoNum type="arabicPeriod" startAt="7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smtClean="0"/>
              <a:t>Section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Tạo</a:t>
            </a:r>
            <a:r>
              <a:rPr lang="en-US" sz="2400" dirty="0"/>
              <a:t> </a:t>
            </a:r>
            <a:r>
              <a:rPr lang="en-US" sz="2400" dirty="0" smtClean="0"/>
              <a:t>Section</a:t>
            </a:r>
          </a:p>
          <a:p>
            <a:pPr marL="777888" lvl="1" indent="-342900">
              <a:buFont typeface="Wingdings" panose="05000000000000000000" pitchFamily="2" charset="2"/>
              <a:buChar char="Ø"/>
            </a:pPr>
            <a:r>
              <a:rPr lang="vi-VN" sz="2400" dirty="0"/>
              <a:t>Thay đổi tên </a:t>
            </a:r>
            <a:r>
              <a:rPr lang="vi-VN" sz="2400" dirty="0" smtClean="0"/>
              <a:t>Section</a:t>
            </a:r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22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119" y="2632749"/>
            <a:ext cx="6723762" cy="372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40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/>
              <a:t>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600" y="1257300"/>
            <a:ext cx="10972800" cy="4813300"/>
          </a:xfrm>
        </p:spPr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thi </a:t>
            </a:r>
            <a:r>
              <a:rPr lang="en-US" dirty="0" smtClean="0"/>
              <a:t>MOS</a:t>
            </a:r>
          </a:p>
          <a:p>
            <a:pPr lvl="1"/>
            <a:r>
              <a:rPr lang="vi-VN" sz="2400" dirty="0"/>
              <a:t>Sử dụng chủ đề (Theme)</a:t>
            </a:r>
          </a:p>
          <a:p>
            <a:pPr lvl="1"/>
            <a:r>
              <a:rPr lang="vi-VN" sz="2400" dirty="0" smtClean="0"/>
              <a:t>Bố </a:t>
            </a:r>
            <a:r>
              <a:rPr lang="vi-VN" sz="2400" dirty="0"/>
              <a:t>cục trang trình chiếu (Slide layout)</a:t>
            </a:r>
          </a:p>
          <a:p>
            <a:pPr lvl="1"/>
            <a:r>
              <a:rPr lang="en-US" sz="2400" dirty="0" smtClean="0"/>
              <a:t>S</a:t>
            </a:r>
            <a:r>
              <a:rPr lang="vi-VN" sz="2400" dirty="0" smtClean="0"/>
              <a:t>ử </a:t>
            </a:r>
            <a:r>
              <a:rPr lang="vi-VN" sz="2400" dirty="0"/>
              <a:t>dụng trang trình chiếu chủ (Slide Master)</a:t>
            </a:r>
          </a:p>
          <a:p>
            <a:pPr lvl="1"/>
            <a:r>
              <a:rPr lang="vi-VN" sz="2400" dirty="0" smtClean="0"/>
              <a:t>Một </a:t>
            </a:r>
            <a:r>
              <a:rPr lang="vi-VN" sz="2400" dirty="0"/>
              <a:t>số thao tác quản lý trang trình chiếu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BA1A7B-3CDD-49D0-8EBC-2C97A81DDCDB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885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498600"/>
            <a:ext cx="11127475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 smtClean="0"/>
              <a:t>học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chủ </a:t>
            </a:r>
            <a:r>
              <a:rPr lang="vi-VN" dirty="0" smtClean="0"/>
              <a:t>đề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err="1" smtClean="0"/>
              <a:t>Bô</a:t>
            </a:r>
            <a:r>
              <a:rPr lang="en-US" dirty="0" smtClean="0"/>
              <a:t>́ </a:t>
            </a:r>
            <a:r>
              <a:rPr lang="en-US" dirty="0" err="1"/>
              <a:t>cục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trình</a:t>
            </a:r>
            <a:r>
              <a:rPr lang="en-US" dirty="0"/>
              <a:t> </a:t>
            </a:r>
            <a:r>
              <a:rPr lang="en-US" dirty="0" err="1" smtClean="0"/>
              <a:t>chiếu</a:t>
            </a:r>
            <a:r>
              <a:rPr lang="en-US" dirty="0" smtClean="0"/>
              <a:t>.</a:t>
            </a:r>
            <a:endParaRPr lang="en-US" dirty="0" smtClean="0"/>
          </a:p>
          <a:p>
            <a:pPr lvl="1"/>
            <a:r>
              <a:rPr lang="en-US" dirty="0" smtClean="0"/>
              <a:t>S</a:t>
            </a:r>
            <a:r>
              <a:rPr lang="vi-VN" dirty="0" smtClean="0"/>
              <a:t>ử </a:t>
            </a:r>
            <a:r>
              <a:rPr lang="vi-VN" dirty="0"/>
              <a:t>dụng slide </a:t>
            </a:r>
            <a:r>
              <a:rPr lang="vi-VN" dirty="0" smtClean="0"/>
              <a:t>master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Phông</a:t>
            </a:r>
            <a:r>
              <a:rPr lang="en-US" dirty="0" smtClean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cỡ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,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…</a:t>
            </a:r>
          </a:p>
          <a:p>
            <a:pPr lvl="1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Thems</a:t>
            </a:r>
            <a:r>
              <a:rPr lang="en-US" dirty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 smtClean="0"/>
              <a:t>sẵn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/>
              <a:t>dựng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Theme </a:t>
            </a:r>
            <a:r>
              <a:rPr lang="en-US" dirty="0" err="1"/>
              <a:t>riêng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9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255595"/>
            <a:ext cx="11127475" cy="5100756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(Themes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 smtClean="0"/>
              <a:t>chiếu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18" y="2827178"/>
            <a:ext cx="6556982" cy="332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276" y="4380902"/>
            <a:ext cx="6453864" cy="1772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589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11127475" cy="5033871"/>
          </a:xfrm>
        </p:spPr>
        <p:txBody>
          <a:bodyPr/>
          <a:lstStyle/>
          <a:p>
            <a:pPr marL="1309688" lvl="2" indent="-341313">
              <a:buFont typeface="Wingdings" panose="05000000000000000000" pitchFamily="2" charset="2"/>
              <a:buChar char="Ø"/>
            </a:pPr>
            <a:r>
              <a:rPr lang="vi-VN" dirty="0"/>
              <a:t>Áp dụng biến thể (Variant) chủ </a:t>
            </a:r>
            <a:r>
              <a:rPr lang="vi-VN" dirty="0" smtClean="0"/>
              <a:t>đề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29" y="2243558"/>
            <a:ext cx="5368277" cy="2741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5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11127475" cy="5033871"/>
          </a:xfrm>
        </p:spPr>
        <p:txBody>
          <a:bodyPr/>
          <a:lstStyle/>
          <a:p>
            <a:pPr marL="892188" lvl="1" indent="-457200"/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 smtClean="0"/>
              <a:t>mới</a:t>
            </a:r>
            <a:endParaRPr lang="en-US" dirty="0" smtClean="0"/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 smtClean="0"/>
              <a:t>đề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46" y="2688001"/>
            <a:ext cx="3964174" cy="230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578" y="1863904"/>
            <a:ext cx="2004845" cy="4492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92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11127475" cy="5033871"/>
          </a:xfrm>
        </p:spPr>
        <p:txBody>
          <a:bodyPr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 smtClean="0"/>
              <a:t>chỉnh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22" y="2048475"/>
            <a:ext cx="3876299" cy="398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763" y="2537850"/>
            <a:ext cx="2703637" cy="3001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228" y="2543791"/>
            <a:ext cx="2703637" cy="2968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11127475" cy="5033871"/>
          </a:xfrm>
        </p:spPr>
        <p:txBody>
          <a:bodyPr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Font </a:t>
            </a:r>
            <a:r>
              <a:rPr lang="en-US" dirty="0" err="1"/>
              <a:t>tùy</a:t>
            </a:r>
            <a:r>
              <a:rPr lang="en-US" dirty="0"/>
              <a:t> </a:t>
            </a:r>
            <a:r>
              <a:rPr lang="en-US" dirty="0" err="1" smtClean="0"/>
              <a:t>chỉnh</a:t>
            </a:r>
            <a:endParaRPr lang="en-US" dirty="0" smtClean="0"/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vi-VN" dirty="0"/>
              <a:t>Lưu một chủ đề tùy chỉnh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960" y="2652993"/>
            <a:ext cx="5705885" cy="2468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38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2: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chiếu</a:t>
            </a:r>
            <a:r>
              <a:rPr lang="en-US" dirty="0"/>
              <a:t> (Slide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9599" y="1322479"/>
            <a:ext cx="11127475" cy="5033871"/>
          </a:xfrm>
        </p:spPr>
        <p:txBody>
          <a:bodyPr/>
          <a:lstStyle/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Xóa</a:t>
            </a:r>
            <a:r>
              <a:rPr lang="en-US" dirty="0"/>
              <a:t> </a:t>
            </a:r>
            <a:r>
              <a:rPr lang="en-US" dirty="0" err="1"/>
              <a:t>một</a:t>
            </a:r>
            <a:r>
              <a:rPr lang="en-US" dirty="0"/>
              <a:t> Theme, Theme Color, </a:t>
            </a:r>
            <a:r>
              <a:rPr lang="en-US" dirty="0" err="1"/>
              <a:t>hoặc</a:t>
            </a:r>
            <a:r>
              <a:rPr lang="en-US" dirty="0"/>
              <a:t> Theme Font </a:t>
            </a:r>
            <a:r>
              <a:rPr lang="en-US" dirty="0" err="1"/>
              <a:t>tùy</a:t>
            </a:r>
            <a:r>
              <a:rPr lang="en-US" dirty="0"/>
              <a:t> </a:t>
            </a:r>
            <a:r>
              <a:rPr lang="en-US" dirty="0" err="1" smtClean="0"/>
              <a:t>chỉnh</a:t>
            </a:r>
            <a:endParaRPr lang="en-US" dirty="0" smtClean="0"/>
          </a:p>
          <a:p>
            <a:pPr marL="1311275" lvl="2" indent="-342900">
              <a:buFont typeface="Wingdings" panose="05000000000000000000" pitchFamily="2" charset="2"/>
              <a:buChar char="Ø"/>
            </a:pP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Them Color, Theme Font </a:t>
            </a:r>
            <a:r>
              <a:rPr lang="en-US" dirty="0" err="1"/>
              <a:t>tùy</a:t>
            </a:r>
            <a:r>
              <a:rPr lang="en-US" dirty="0"/>
              <a:t> </a:t>
            </a:r>
            <a:r>
              <a:rPr lang="en-US" dirty="0" err="1"/>
              <a:t>chỉnh</a:t>
            </a:r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5AF6DB-5E1C-4221-91F4-6F684195AF76}" type="datetime1">
              <a:rPr lang="en-US" smtClean="0"/>
              <a:t>9/12/2017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/>
              <a:t>MOS PowerPoint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A06859FE-66E9-4C28-8968-9D70F0C324B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003" y="2720824"/>
            <a:ext cx="4919479" cy="2904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960" y="2209634"/>
            <a:ext cx="3193143" cy="437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32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IG New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G New Theme" id="{AE2718FB-B9FD-43BD-9658-81E24EBA3483}" vid="{FB78DC14-DDC3-4220-B79E-20747BF963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IIG New Theme</Template>
  <TotalTime>3185</TotalTime>
  <Words>832</Words>
  <Application>Microsoft Office PowerPoint</Application>
  <PresentationFormat>Widescreen</PresentationFormat>
  <Paragraphs>169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Segoe Light</vt:lpstr>
      <vt:lpstr>Times New Roman</vt:lpstr>
      <vt:lpstr>Wingdings</vt:lpstr>
      <vt:lpstr>IIG New Theme</vt:lpstr>
      <vt:lpstr>MICROSOFT POWERPOINT 2013</vt:lpstr>
      <vt:lpstr>NỘI DUNG BÀI GIẢNG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  <vt:lpstr>Bài 2: Làm việc với trang trình chiếu (Slide)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Phat Tai Nguyen</dc:creator>
  <cp:lastModifiedBy>Phat Tai Nguyen</cp:lastModifiedBy>
  <cp:revision>131</cp:revision>
  <dcterms:created xsi:type="dcterms:W3CDTF">2017-08-25T02:08:09Z</dcterms:created>
  <dcterms:modified xsi:type="dcterms:W3CDTF">2017-09-12T08:11:36Z</dcterms:modified>
</cp:coreProperties>
</file>